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6" r:id="rId2"/>
    <p:sldId id="260" r:id="rId3"/>
    <p:sldId id="294" r:id="rId4"/>
    <p:sldId id="295" r:id="rId5"/>
    <p:sldId id="282" r:id="rId6"/>
    <p:sldId id="293" r:id="rId7"/>
    <p:sldId id="297" r:id="rId8"/>
    <p:sldId id="299" r:id="rId9"/>
    <p:sldId id="298" r:id="rId10"/>
    <p:sldId id="265" r:id="rId11"/>
    <p:sldId id="258" r:id="rId12"/>
    <p:sldId id="267" r:id="rId13"/>
    <p:sldId id="277" r:id="rId14"/>
    <p:sldId id="290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mula Student" id="{5F007613-1E16-4321-A1FE-9CFBC46CECBF}">
          <p14:sldIdLst>
            <p14:sldId id="266"/>
            <p14:sldId id="260"/>
            <p14:sldId id="294"/>
            <p14:sldId id="295"/>
            <p14:sldId id="282"/>
          </p14:sldIdLst>
        </p14:section>
        <p14:section name="Fejlesztés" id="{82DCABD0-CF0A-41AC-B8CA-CFBB30F62A42}">
          <p14:sldIdLst>
            <p14:sldId id="293"/>
            <p14:sldId id="297"/>
            <p14:sldId id="299"/>
            <p14:sldId id="298"/>
          </p14:sldIdLst>
        </p14:section>
        <p14:section name="THE END" id="{EBCF87FD-07B1-4A19-ABC4-EE3912391ED9}">
          <p14:sldIdLst>
            <p14:sldId id="265"/>
            <p14:sldId id="258"/>
            <p14:sldId id="267"/>
            <p14:sldId id="277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02"/>
    <a:srgbClr val="2DAAE1"/>
    <a:srgbClr val="1B89BB"/>
    <a:srgbClr val="E6C63B"/>
    <a:srgbClr val="FFFFFF"/>
    <a:srgbClr val="0B4C7D"/>
    <a:srgbClr val="002060"/>
    <a:srgbClr val="08385C"/>
    <a:srgbClr val="5BA4E7"/>
    <a:srgbClr val="AF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257" autoAdjust="0"/>
  </p:normalViewPr>
  <p:slideViewPr>
    <p:cSldViewPr snapToGrid="0">
      <p:cViewPr>
        <p:scale>
          <a:sx n="75" d="100"/>
          <a:sy n="75" d="100"/>
        </p:scale>
        <p:origin x="1260" y="5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57D13-1417-4CA2-8434-5C55D0C4887B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264C6-965B-4F67-AD05-6C03A7E2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69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Batt</a:t>
            </a:r>
            <a:r>
              <a:rPr lang="hu-HU" dirty="0"/>
              <a:t>: 112s2p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64C6-965B-4F67-AD05-6C03A7E2E7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2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111;103;105;106;391;312;75;60;73;48;44;49;-4;51;53;221;6181;468;49;7;31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64C6-965B-4F67-AD05-6C03A7E2E7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4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6A8D5F-B468-8CAC-7A5C-1BEFE84EC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B2AE0B6-BD71-C4B0-5E0F-59831A9DD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A3E3B1B-6178-D1E5-2032-3A242BDC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224898-6C90-F364-C7D1-DA48D036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F254FE-B63C-9FED-D9EA-04EE7312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615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96F1A4-B091-84A5-7CB8-D8EEDAF4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03F8A79-298E-26CD-8F2C-1E374A915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42E488C-1DFA-AACE-9686-C1E3ACC1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EE98323-D575-5369-AC5F-95B2B10C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625DBA6-3673-6E68-F6E8-068A0687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037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9F4C46A-3C9C-008C-6F63-31BC4A0A8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C6F838C-6102-FAA2-A449-BBFAD8239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7BC98A-6ADF-C113-C244-064FAF803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91A9500-0700-E9C2-2646-C40E222AE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8B799C8-5E0F-FDB2-DA63-A7249CB4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4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693A47-4328-0252-4ECA-0D58BD42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461048-2244-88ED-95C3-73FC18E10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82FC95D-26AD-E680-CB17-CCF362FB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7510E2A-C3B1-32A8-FD4E-1F1346B4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B311ED5-58F4-D336-4628-9141D4F6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28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37CC8F-D29E-6004-60C5-8163253A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90EB4D2-D3C7-66EC-C136-D11EDC0AD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084850-6C5E-F222-B968-D95419C2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D12AC03-D784-D3BF-E40A-A9C28981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EE0C061-09F5-DBC2-610D-94EE09BA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922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9C9173-E38E-B264-FF93-5C46B798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DA5B50-2B8E-B6AF-0D15-D664341CC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5673DDD-F99A-5609-E3E0-68A68AE61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359CE1B-2417-C1C2-4ECD-7F9F2E4D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62E1835-9BE8-BA26-77E7-36A26D5C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72A13DE-96E3-1FA9-57BC-33A30705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799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AF1C70-F769-6827-5E03-CDCBB703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4CC6C68-2C5C-185D-D8B7-A090692D7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AEE90F8-68AC-EF06-3DD9-1D4E28B75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0301BCA-863F-BD2E-8FB9-FF4811612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2BB0008-90D9-78C6-71F3-07576F441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A3F286D-1A82-6C17-17D1-FAE3D688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684ADB8-A5F6-A334-04E9-7B8E73FB1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7D2BCCA-BEAB-2F0D-EC26-D13C24A9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66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804B11-492A-1D70-2156-740A54E0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5C2BA76-F1AE-0C1D-A192-6958515B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0E83406-0C7A-B755-9880-E5DDB83B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E50C99-195D-BBE1-55DE-5A167CC6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82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21FC328-32EC-FBB8-D688-0344BA97B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3A23DEB-D6AA-15E6-CCD0-543E5CF8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FD95930-B6B3-DF35-D17A-5852F7BC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260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736981-363C-F7FD-ADEC-26944B5A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AC81A2-4C79-C8F7-E167-CAA31FA77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1FD732-DF29-E759-DE7D-6B7BB1BF8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9DCFD90-BFEC-2337-61F6-7C8E23F8C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673ECA7-DCBF-1631-4E3D-AF8837178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5523535-98DE-DB3E-E077-59C657D3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9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0D7DFA-DE1A-0ECF-3C28-E1B8781C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8713B09A-6BB1-11DD-26CC-40F55FA49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DD63E74-2F4C-321C-5E37-BAD32CE83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E368F9-E3C5-84FA-A3E7-6707CEFE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27F4C2D-BB48-887C-2087-C7DD3BB0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11B5CD1-997E-FAC6-B5E5-7C449FFD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706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0110F24-5CA1-CD68-6249-8D7CA910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1517429-0B15-F80F-FC31-715926BFE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5B3EFA9-B729-986E-5C85-C16CE3D217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9C6EF-4229-4B9D-BC39-E9DE37EB52E9}" type="datetimeFigureOut">
              <a:rPr lang="hu-HU" smtClean="0"/>
              <a:t>2024. 04. 27.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FE35207-00A8-1A53-484B-5DEABCA29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CA115A5-3D24-DBBA-281B-DD5EF2BF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DDB7F-14BC-41E3-B004-D8D11FCCDE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697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4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11" Type="http://schemas.openxmlformats.org/officeDocument/2006/relationships/image" Target="../media/image45.png"/><Relationship Id="rId5" Type="http://schemas.openxmlformats.org/officeDocument/2006/relationships/image" Target="../media/image39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jp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rmiskolc.hu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382D62B-E798-B88F-1B6A-6683E7101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9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5B8D2AAA-0E66-C4AA-61E8-8A6B28902B36}"/>
              </a:ext>
            </a:extLst>
          </p:cNvPr>
          <p:cNvSpPr txBox="1"/>
          <p:nvPr/>
        </p:nvSpPr>
        <p:spPr>
          <a:xfrm>
            <a:off x="1589648" y="2138288"/>
            <a:ext cx="11408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0"/>
              </a:lnSpc>
            </a:pPr>
            <a:r>
              <a:rPr lang="hu-HU" sz="13800" b="1" cap="sm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      Köszönöm</a:t>
            </a:r>
          </a:p>
          <a:p>
            <a:pPr>
              <a:lnSpc>
                <a:spcPts val="12000"/>
              </a:lnSpc>
            </a:pPr>
            <a:r>
              <a:rPr lang="hu-HU" sz="13800" b="1" cap="sm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 figyelmet!</a:t>
            </a:r>
          </a:p>
        </p:txBody>
      </p:sp>
      <p:pic>
        <p:nvPicPr>
          <p:cNvPr id="13" name="Picture 1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9F48F38-07FA-6F9B-A05A-97A04A18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8" b="97639" l="313" r="99922">
                        <a14:foregroundMark x1="6563" y1="27500" x2="58281" y2="8611"/>
                        <a14:foregroundMark x1="58281" y1="8611" x2="84063" y2="11528"/>
                        <a14:foregroundMark x1="84063" y1="11528" x2="92656" y2="31806"/>
                        <a14:foregroundMark x1="92684" y1="40356" x2="92734" y2="55694"/>
                        <a14:foregroundMark x1="92656" y1="31806" x2="92661" y2="33367"/>
                        <a14:foregroundMark x1="92734" y1="55694" x2="86406" y2="83056"/>
                        <a14:foregroundMark x1="60871" y1="88779" x2="41172" y2="93194"/>
                        <a14:foregroundMark x1="86406" y1="83056" x2="66275" y2="87568"/>
                        <a14:foregroundMark x1="41172" y1="93194" x2="11875" y2="92361"/>
                        <a14:foregroundMark x1="11875" y1="92361" x2="4453" y2="77639"/>
                        <a14:foregroundMark x1="4453" y1="59952" x2="4453" y2="28194"/>
                        <a14:foregroundMark x1="4453" y1="77639" x2="4453" y2="60448"/>
                        <a14:foregroundMark x1="4453" y1="28194" x2="6016" y2="26111"/>
                        <a14:foregroundMark x1="16094" y1="7500" x2="9297" y2="8472"/>
                        <a14:foregroundMark x1="9297" y1="8472" x2="2109" y2="13611"/>
                        <a14:foregroundMark x1="2109" y1="13611" x2="2734" y2="15278"/>
                        <a14:foregroundMark x1="8125" y1="5556" x2="42500" y2="6389"/>
                        <a14:foregroundMark x1="1875" y1="4444" x2="6875" y2="278"/>
                        <a14:foregroundMark x1="46016" y1="9583" x2="54922" y2="1667"/>
                        <a14:foregroundMark x1="313" y1="11250" x2="2344" y2="45000"/>
                        <a14:foregroundMark x1="2344" y1="45000" x2="2344" y2="45000"/>
                        <a14:foregroundMark x1="3203" y1="18472" x2="1875" y2="49444"/>
                        <a14:foregroundMark x1="1563" y1="1806" x2="7734" y2="13194"/>
                        <a14:foregroundMark x1="85156" y1="2778" x2="92422" y2="4722"/>
                        <a14:foregroundMark x1="92422" y1="4722" x2="96719" y2="9167"/>
                        <a14:foregroundMark x1="80000" y1="7917" x2="92422" y2="22361"/>
                        <a14:foregroundMark x1="89531" y1="9861" x2="98125" y2="23889"/>
                        <a14:foregroundMark x1="96250" y1="4306" x2="96094" y2="41389"/>
                        <a14:foregroundMark x1="81641" y1="3194" x2="71875" y2="2500"/>
                        <a14:foregroundMark x1="5000" y1="95833" x2="69297" y2="96667"/>
                        <a14:foregroundMark x1="77049" y1="69754" x2="80703" y2="70000"/>
                        <a14:foregroundMark x1="80703" y1="70000" x2="91406" y2="69028"/>
                        <a14:foregroundMark x1="89844" y1="51111" x2="76328" y2="91528"/>
                        <a14:foregroundMark x1="80859" y1="72083" x2="71719" y2="87639"/>
                        <a14:foregroundMark x1="98125" y1="66111" x2="87578" y2="96944"/>
                        <a14:foregroundMark x1="98516" y1="72500" x2="97266" y2="92778"/>
                        <a14:foregroundMark x1="99531" y1="50278" x2="99922" y2="62917"/>
                        <a14:foregroundMark x1="94063" y1="95972" x2="76250" y2="97639"/>
                        <a14:foregroundMark x1="96563" y1="93333" x2="95781" y2="96806"/>
                        <a14:foregroundMark x1="98594" y1="87222" x2="99375" y2="73889"/>
                        <a14:foregroundMark x1="99766" y1="71667" x2="99922" y2="82917"/>
                        <a14:foregroundMark x1="5781" y1="6111" x2="6953" y2="3333"/>
                        <a14:foregroundMark x1="26875" y1="23472" x2="10859" y2="50139"/>
                        <a14:foregroundMark x1="10859" y1="50139" x2="5234" y2="62639"/>
                        <a14:foregroundMark x1="36094" y1="18472" x2="76016" y2="20278"/>
                        <a14:foregroundMark x1="76016" y1="20278" x2="83047" y2="19722"/>
                        <a14:foregroundMark x1="20625" y1="85278" x2="46563" y2="83472"/>
                        <a14:foregroundMark x1="46563" y1="83472" x2="65469" y2="85417"/>
                        <a14:foregroundMark x1="62031" y1="87639" x2="61328" y2="87917"/>
                        <a14:foregroundMark x1="62187" y1="87778" x2="61172" y2="87778"/>
                        <a14:foregroundMark x1="62266" y1="86667" x2="62109" y2="87083"/>
                        <a14:foregroundMark x1="66172" y1="87083" x2="66172" y2="87083"/>
                        <a14:foregroundMark x1="66172" y1="87083" x2="66094" y2="86944"/>
                        <a14:foregroundMark x1="74609" y1="72500" x2="74375" y2="71528"/>
                        <a14:foregroundMark x1="75547" y1="70417" x2="74141" y2="73472"/>
                        <a14:foregroundMark x1="92891" y1="39861" x2="90156" y2="47917"/>
                        <a14:foregroundMark x1="93516" y1="40000" x2="90391" y2="49444"/>
                        <a14:foregroundMark x1="94609" y1="42222" x2="89063" y2="52917"/>
                        <a14:foregroundMark x1="95625" y1="32083" x2="98281" y2="38194"/>
                        <a14:foregroundMark x1="95156" y1="32500" x2="97188" y2="41250"/>
                        <a14:foregroundMark x1="93750" y1="35694" x2="94844" y2="37361"/>
                        <a14:backgroundMark x1="28281" y1="26667" x2="49922" y2="31389"/>
                        <a14:backgroundMark x1="49922" y1="31389" x2="75234" y2="29444"/>
                        <a14:backgroundMark x1="75234" y1="29444" x2="89531" y2="31806"/>
                        <a14:backgroundMark x1="89531" y1="31806" x2="91016" y2="39722"/>
                        <a14:backgroundMark x1="91016" y1="39722" x2="67969" y2="73750"/>
                        <a14:backgroundMark x1="67969" y1="73750" x2="28438" y2="73889"/>
                        <a14:backgroundMark x1="28438" y1="73889" x2="23828" y2="63333"/>
                        <a14:backgroundMark x1="23828" y1="63333" x2="26875" y2="27917"/>
                        <a14:backgroundMark x1="26875" y1="27917" x2="28125" y2="26667"/>
                        <a14:backgroundMark x1="73984" y1="67917" x2="55000" y2="78889"/>
                        <a14:backgroundMark x1="55000" y1="78889" x2="23359" y2="75972"/>
                        <a14:backgroundMark x1="23359" y1="75972" x2="11953" y2="69583"/>
                        <a14:backgroundMark x1="11953" y1="69583" x2="18203" y2="49306"/>
                        <a14:backgroundMark x1="18203" y1="49306" x2="27031" y2="40000"/>
                        <a14:backgroundMark x1="27031" y1="40000" x2="30938" y2="38889"/>
                        <a14:backgroundMark x1="24609" y1="38611" x2="9724" y2="56430"/>
                        <a14:backgroundMark x1="92639" y1="37398" x2="91875" y2="35556"/>
                        <a14:backgroundMark x1="91563" y1="35139" x2="93578" y2="35958"/>
                        <a14:backgroundMark x1="92734" y1="37361" x2="92394" y2="39381"/>
                        <a14:backgroundMark x1="75625" y1="68472" x2="75115" y2="69890"/>
                        <a14:backgroundMark x1="77188" y1="65556" x2="75156" y2="70278"/>
                        <a14:backgroundMark x1="65938" y1="86667" x2="64960" y2="867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7013EEB-1187-1F2B-6522-599B8F1DC7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5" b="1"/>
          <a:stretch/>
        </p:blipFill>
        <p:spPr>
          <a:xfrm>
            <a:off x="0" y="-80683"/>
            <a:ext cx="12192000" cy="70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nyíl látható&#10;&#10;Automatikusan generált leírás">
            <a:extLst>
              <a:ext uri="{FF2B5EF4-FFF2-40B4-BE49-F238E27FC236}">
                <a16:creationId xmlns:a16="http://schemas.microsoft.com/office/drawing/2014/main" id="{B8091F34-EE04-BC0F-D297-50631E2F97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8" descr="Fénykép megnyitása">
            <a:extLst>
              <a:ext uri="{FF2B5EF4-FFF2-40B4-BE49-F238E27FC236}">
                <a16:creationId xmlns:a16="http://schemas.microsoft.com/office/drawing/2014/main" id="{134AB8E4-735E-04A2-C390-1A5DD2F4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0920"/>
            <a:ext cx="4632197" cy="267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zövegdoboz 3">
            <a:extLst>
              <a:ext uri="{FF2B5EF4-FFF2-40B4-BE49-F238E27FC236}">
                <a16:creationId xmlns:a16="http://schemas.microsoft.com/office/drawing/2014/main" id="{5C4AE28D-8EC7-1E19-2A69-96E32252F3EF}"/>
              </a:ext>
            </a:extLst>
          </p:cNvPr>
          <p:cNvSpPr txBox="1"/>
          <p:nvPr/>
        </p:nvSpPr>
        <p:spPr>
          <a:xfrm>
            <a:off x="6770116" y="-117177"/>
            <a:ext cx="58688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Fő támogatóink</a:t>
            </a:r>
          </a:p>
        </p:txBody>
      </p:sp>
      <p:pic>
        <p:nvPicPr>
          <p:cNvPr id="1026" name="Picture 2" descr="Dokumentumok - Gazdaságtudományi kar">
            <a:extLst>
              <a:ext uri="{FF2B5EF4-FFF2-40B4-BE49-F238E27FC236}">
                <a16:creationId xmlns:a16="http://schemas.microsoft.com/office/drawing/2014/main" id="{A0383DFC-EDDF-DBC8-0938-5C662F8A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82" y="114038"/>
            <a:ext cx="134028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 - GEIK - FEI - Logo">
            <a:extLst>
              <a:ext uri="{FF2B5EF4-FFF2-40B4-BE49-F238E27FC236}">
                <a16:creationId xmlns:a16="http://schemas.microsoft.com/office/drawing/2014/main" id="{F83C9F5B-1A7C-635E-F6EA-78648CA70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7" y="114038"/>
            <a:ext cx="121388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oupe Dassault - Dassault Systèmes">
            <a:extLst>
              <a:ext uri="{FF2B5EF4-FFF2-40B4-BE49-F238E27FC236}">
                <a16:creationId xmlns:a16="http://schemas.microsoft.com/office/drawing/2014/main" id="{62E6B5A7-B6D1-D61B-D825-2754A17C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5" y="1756670"/>
            <a:ext cx="4571585" cy="143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Ábra 4">
            <a:extLst>
              <a:ext uri="{FF2B5EF4-FFF2-40B4-BE49-F238E27FC236}">
                <a16:creationId xmlns:a16="http://schemas.microsoft.com/office/drawing/2014/main" id="{042F6057-E5D6-788F-BB8C-7F19320E82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086" y="5728691"/>
            <a:ext cx="4514002" cy="541680"/>
          </a:xfrm>
          <a:prstGeom prst="rect">
            <a:avLst/>
          </a:prstGeom>
        </p:spPr>
      </p:pic>
      <p:pic>
        <p:nvPicPr>
          <p:cNvPr id="2050" name="Picture 2" descr="Altium Designer 22.11.1 Crack + Activation Key Free Download">
            <a:extLst>
              <a:ext uri="{FF2B5EF4-FFF2-40B4-BE49-F238E27FC236}">
                <a16:creationId xmlns:a16="http://schemas.microsoft.com/office/drawing/2014/main" id="{0EC4EAB0-A80E-F609-870B-09BBECA4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02" y="1640558"/>
            <a:ext cx="3347273" cy="166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een sign with white text&#10;&#10;Description automatically generated">
            <a:extLst>
              <a:ext uri="{FF2B5EF4-FFF2-40B4-BE49-F238E27FC236}">
                <a16:creationId xmlns:a16="http://schemas.microsoft.com/office/drawing/2014/main" id="{BCA07840-5E7A-BB39-18F1-2D6B41181C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80" y="3543882"/>
            <a:ext cx="1612565" cy="1357587"/>
          </a:xfrm>
          <a:prstGeom prst="rect">
            <a:avLst/>
          </a:prstGeom>
        </p:spPr>
      </p:pic>
      <p:pic>
        <p:nvPicPr>
          <p:cNvPr id="12" name="Picture 6" descr="upload.wikimedia.org/wikipedia/de/thumb/3/31/Bo...">
            <a:extLst>
              <a:ext uri="{FF2B5EF4-FFF2-40B4-BE49-F238E27FC236}">
                <a16:creationId xmlns:a16="http://schemas.microsoft.com/office/drawing/2014/main" id="{791010D2-F9C5-F8C0-B560-E49D2C303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10" y="1687018"/>
            <a:ext cx="3976413" cy="16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1DB9A-B2AF-44F1-7AF2-39D2662AAA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4590" y="3716270"/>
            <a:ext cx="2126895" cy="101280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21E55CE-7CE8-EAB6-A20F-9198AF2478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37996" y="3719226"/>
            <a:ext cx="2517242" cy="1006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EEE7B7-ADB4-666E-31B4-FD7A36DBBB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8927" y="5523840"/>
            <a:ext cx="3885513" cy="10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9601"/>
      </p:ext>
    </p:extLst>
  </p:cSld>
  <p:clrMapOvr>
    <a:masterClrMapping/>
  </p:clrMapOvr>
  <p:transition spd="slow" advTm="5000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nyíl látható&#10;&#10;Automatikusan generált leírás">
            <a:extLst>
              <a:ext uri="{FF2B5EF4-FFF2-40B4-BE49-F238E27FC236}">
                <a16:creationId xmlns:a16="http://schemas.microsoft.com/office/drawing/2014/main" id="{B8091F34-EE04-BC0F-D297-50631E2F97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zövegdoboz 3">
            <a:extLst>
              <a:ext uri="{FF2B5EF4-FFF2-40B4-BE49-F238E27FC236}">
                <a16:creationId xmlns:a16="http://schemas.microsoft.com/office/drawing/2014/main" id="{5C4AE28D-8EC7-1E19-2A69-96E32252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48057" y="5411450"/>
            <a:ext cx="7445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További partnereink</a:t>
            </a:r>
          </a:p>
        </p:txBody>
      </p:sp>
      <p:pic>
        <p:nvPicPr>
          <p:cNvPr id="29" name="Picture 28" descr="A blue and yellow logo&#10;&#10;Description automatically generated">
            <a:extLst>
              <a:ext uri="{FF2B5EF4-FFF2-40B4-BE49-F238E27FC236}">
                <a16:creationId xmlns:a16="http://schemas.microsoft.com/office/drawing/2014/main" id="{31B76B01-FADD-3E0A-80FB-51ADE7ED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2" y="3732797"/>
            <a:ext cx="1988788" cy="115627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5BB2233-A168-4FD7-85EE-BC40A6A34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5930" y="502280"/>
            <a:ext cx="4231596" cy="711437"/>
          </a:xfrm>
          <a:prstGeom prst="rect">
            <a:avLst/>
          </a:prstGeom>
        </p:spPr>
      </p:pic>
      <p:pic>
        <p:nvPicPr>
          <p:cNvPr id="33" name="Picture 32" descr="A blue star logo with text&#10;&#10;Description automatically generated">
            <a:extLst>
              <a:ext uri="{FF2B5EF4-FFF2-40B4-BE49-F238E27FC236}">
                <a16:creationId xmlns:a16="http://schemas.microsoft.com/office/drawing/2014/main" id="{9C2D313A-4568-EB91-6D7C-FFA0E85F5C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5" t="18099" r="19075" b="10492"/>
          <a:stretch/>
        </p:blipFill>
        <p:spPr>
          <a:xfrm>
            <a:off x="494712" y="168478"/>
            <a:ext cx="1999851" cy="1522626"/>
          </a:xfrm>
          <a:prstGeom prst="rect">
            <a:avLst/>
          </a:prstGeom>
        </p:spPr>
      </p:pic>
      <p:pic>
        <p:nvPicPr>
          <p:cNvPr id="35" name="Picture 34" descr="A black background with orange text&#10;&#10;Description automatically generated">
            <a:extLst>
              <a:ext uri="{FF2B5EF4-FFF2-40B4-BE49-F238E27FC236}">
                <a16:creationId xmlns:a16="http://schemas.microsoft.com/office/drawing/2014/main" id="{67C5147A-48EE-61A0-D3E9-DDDFC8955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5" y="2098532"/>
            <a:ext cx="2059592" cy="1058401"/>
          </a:xfrm>
          <a:prstGeom prst="rect">
            <a:avLst/>
          </a:prstGeom>
        </p:spPr>
      </p:pic>
      <p:pic>
        <p:nvPicPr>
          <p:cNvPr id="37" name="Picture 3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7A26AC-1635-B652-1E39-F584FE19C4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61" y="3891210"/>
            <a:ext cx="3037755" cy="839449"/>
          </a:xfrm>
          <a:prstGeom prst="rect">
            <a:avLst/>
          </a:prstGeom>
        </p:spPr>
      </p:pic>
      <p:pic>
        <p:nvPicPr>
          <p:cNvPr id="39" name="Picture 38" descr="A blue and red rectangular sign&#10;&#10;Description automatically generated">
            <a:extLst>
              <a:ext uri="{FF2B5EF4-FFF2-40B4-BE49-F238E27FC236}">
                <a16:creationId xmlns:a16="http://schemas.microsoft.com/office/drawing/2014/main" id="{5E9F723B-CB4A-4C31-0EAB-F3853F1223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68" y="3682668"/>
            <a:ext cx="2743200" cy="1219200"/>
          </a:xfrm>
          <a:prstGeom prst="rect">
            <a:avLst/>
          </a:prstGeom>
        </p:spPr>
      </p:pic>
      <p:pic>
        <p:nvPicPr>
          <p:cNvPr id="41" name="Picture 40" descr="A black and white logo&#10;&#10;Description automatically generated">
            <a:extLst>
              <a:ext uri="{FF2B5EF4-FFF2-40B4-BE49-F238E27FC236}">
                <a16:creationId xmlns:a16="http://schemas.microsoft.com/office/drawing/2014/main" id="{FF39F791-F4E1-935E-887A-DDEFAAACC5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37" y="1718719"/>
            <a:ext cx="2564106" cy="181802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2024CA94-C93E-6EC6-A8FE-5719FEC0DD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36717" y="3527210"/>
            <a:ext cx="1778536" cy="155652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A14210E-E22A-9FEB-7A93-36F4FE1564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4690" y="1904458"/>
            <a:ext cx="3037755" cy="1446550"/>
          </a:xfrm>
          <a:prstGeom prst="rect">
            <a:avLst/>
          </a:prstGeom>
        </p:spPr>
      </p:pic>
      <p:pic>
        <p:nvPicPr>
          <p:cNvPr id="47" name="Picture 46" descr="A black and white logo&#10;&#10;Description automatically generated">
            <a:extLst>
              <a:ext uri="{FF2B5EF4-FFF2-40B4-BE49-F238E27FC236}">
                <a16:creationId xmlns:a16="http://schemas.microsoft.com/office/drawing/2014/main" id="{A88F6260-0B2A-0D84-A9BC-536FA61C76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91" y="5411450"/>
            <a:ext cx="1219200" cy="1219200"/>
          </a:xfrm>
          <a:prstGeom prst="rect">
            <a:avLst/>
          </a:prstGeom>
        </p:spPr>
      </p:pic>
      <p:pic>
        <p:nvPicPr>
          <p:cNvPr id="2058" name="Picture 10" descr="GNR Reklámstúdió | Miskolc">
            <a:extLst>
              <a:ext uri="{FF2B5EF4-FFF2-40B4-BE49-F238E27FC236}">
                <a16:creationId xmlns:a16="http://schemas.microsoft.com/office/drawing/2014/main" id="{D2730C5F-196D-BA60-5EA7-61FDC3462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497" y="39247"/>
            <a:ext cx="1637502" cy="163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AEF6C12-3689-104B-8E23-5AB6392DB9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14" y="1965298"/>
            <a:ext cx="2523275" cy="14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57374"/>
      </p:ext>
    </p:extLst>
  </p:cSld>
  <p:clrMapOvr>
    <a:masterClrMapping/>
  </p:clrMapOvr>
  <p:transition spd="slow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7013EEB-1187-1F2B-6522-599B8F1DC7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5" b="1"/>
          <a:stretch/>
        </p:blipFill>
        <p:spPr>
          <a:xfrm>
            <a:off x="0" y="-80683"/>
            <a:ext cx="12192000" cy="7019365"/>
          </a:xfrm>
          <a:prstGeom prst="rect">
            <a:avLst/>
          </a:prstGeom>
        </p:spPr>
      </p:pic>
      <p:sp>
        <p:nvSpPr>
          <p:cNvPr id="2" name="Szövegdoboz 3">
            <a:extLst>
              <a:ext uri="{FF2B5EF4-FFF2-40B4-BE49-F238E27FC236}">
                <a16:creationId xmlns:a16="http://schemas.microsoft.com/office/drawing/2014/main" id="{4B9699DC-BB59-AEBD-6686-F3644ADB6AD5}"/>
              </a:ext>
            </a:extLst>
          </p:cNvPr>
          <p:cNvSpPr txBox="1"/>
          <p:nvPr/>
        </p:nvSpPr>
        <p:spPr>
          <a:xfrm>
            <a:off x="123825" y="-381000"/>
            <a:ext cx="652462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5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ermiskolc.hu</a:t>
            </a:r>
            <a:endParaRPr lang="hu-HU" sz="115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  <a:p>
            <a:r>
              <a:rPr lang="hu-HU" sz="8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@ermiskolc</a:t>
            </a:r>
            <a:endParaRPr lang="hu-HU" sz="6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4761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nyíl látható&#10;&#10;Automatikusan generált leírás">
            <a:extLst>
              <a:ext uri="{FF2B5EF4-FFF2-40B4-BE49-F238E27FC236}">
                <a16:creationId xmlns:a16="http://schemas.microsoft.com/office/drawing/2014/main" id="{5E12EACE-9628-A74B-15BC-81E66195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4D502B2-A811-241C-12A8-84955EDF4780}"/>
              </a:ext>
            </a:extLst>
          </p:cNvPr>
          <p:cNvSpPr txBox="1"/>
          <p:nvPr/>
        </p:nvSpPr>
        <p:spPr>
          <a:xfrm>
            <a:off x="91888" y="314315"/>
            <a:ext cx="7993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8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Mi az a formula </a:t>
            </a:r>
            <a:r>
              <a:rPr lang="hu-HU" sz="80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Student</a:t>
            </a:r>
            <a:r>
              <a:rPr lang="hu-HU" sz="8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?</a:t>
            </a:r>
          </a:p>
        </p:txBody>
      </p:sp>
      <p:pic>
        <p:nvPicPr>
          <p:cNvPr id="9" name="Kép 8" descr="A képen kültéri, motorsport, Versenyautó, kerék látható&#10;&#10;Automatikusan generált leírás">
            <a:extLst>
              <a:ext uri="{FF2B5EF4-FFF2-40B4-BE49-F238E27FC236}">
                <a16:creationId xmlns:a16="http://schemas.microsoft.com/office/drawing/2014/main" id="{79E4AF47-DDBC-6C34-6ABA-4F6F8C927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76" y="2264131"/>
            <a:ext cx="5123494" cy="3414829"/>
          </a:xfrm>
          <a:prstGeom prst="rect">
            <a:avLst/>
          </a:prstGeom>
        </p:spPr>
      </p:pic>
      <p:pic>
        <p:nvPicPr>
          <p:cNvPr id="13" name="Kép 12" descr="A képen kültéri, út, ég, jármű látható&#10;&#10;Automatikusan generált leírás">
            <a:extLst>
              <a:ext uri="{FF2B5EF4-FFF2-40B4-BE49-F238E27FC236}">
                <a16:creationId xmlns:a16="http://schemas.microsoft.com/office/drawing/2014/main" id="{A1908EDB-57BF-EC05-946D-63937AADC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17" y="7568887"/>
            <a:ext cx="5070323" cy="2852057"/>
          </a:xfrm>
          <a:prstGeom prst="rect">
            <a:avLst/>
          </a:prstGeom>
        </p:spPr>
      </p:pic>
      <p:pic>
        <p:nvPicPr>
          <p:cNvPr id="12" name="Kép 11" descr="A képen kerék, kültéri, jármű, motorsport látható&#10;&#10;Automatikusan generált leírás">
            <a:extLst>
              <a:ext uri="{FF2B5EF4-FFF2-40B4-BE49-F238E27FC236}">
                <a16:creationId xmlns:a16="http://schemas.microsoft.com/office/drawing/2014/main" id="{1A8DB028-D24A-0F34-0D3D-A44271A93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1350"/>
            <a:ext cx="5081940" cy="338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9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nyíl látható&#10;&#10;Automatikusan generált leírás">
            <a:extLst>
              <a:ext uri="{FF2B5EF4-FFF2-40B4-BE49-F238E27FC236}">
                <a16:creationId xmlns:a16="http://schemas.microsoft.com/office/drawing/2014/main" id="{5E12EACE-9628-A74B-15BC-81E66195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4D502B2-A811-241C-12A8-84955EDF4780}"/>
              </a:ext>
            </a:extLst>
          </p:cNvPr>
          <p:cNvSpPr txBox="1"/>
          <p:nvPr/>
        </p:nvSpPr>
        <p:spPr>
          <a:xfrm>
            <a:off x="91888" y="314315"/>
            <a:ext cx="7993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8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Mi az a formula </a:t>
            </a:r>
            <a:r>
              <a:rPr lang="hu-HU" sz="80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Student</a:t>
            </a:r>
            <a:r>
              <a:rPr lang="hu-HU" sz="8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?</a:t>
            </a:r>
          </a:p>
        </p:txBody>
      </p:sp>
      <p:pic>
        <p:nvPicPr>
          <p:cNvPr id="9" name="Kép 8" descr="A képen kültéri, motorsport, Versenyautó, kerék látható&#10;&#10;Automatikusan generált leírás">
            <a:extLst>
              <a:ext uri="{FF2B5EF4-FFF2-40B4-BE49-F238E27FC236}">
                <a16:creationId xmlns:a16="http://schemas.microsoft.com/office/drawing/2014/main" id="{79E4AF47-DDBC-6C34-6ABA-4F6F8C927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76" y="7572625"/>
            <a:ext cx="5123494" cy="3414829"/>
          </a:xfrm>
          <a:prstGeom prst="rect">
            <a:avLst/>
          </a:prstGeom>
        </p:spPr>
      </p:pic>
      <p:pic>
        <p:nvPicPr>
          <p:cNvPr id="7" name="Kép 6" descr="A képen kültéri, út, ég, jármű látható&#10;&#10;Automatikusan generált leírás">
            <a:extLst>
              <a:ext uri="{FF2B5EF4-FFF2-40B4-BE49-F238E27FC236}">
                <a16:creationId xmlns:a16="http://schemas.microsoft.com/office/drawing/2014/main" id="{F77F7871-6D6C-7CC4-58E9-3EA3E6D80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59" y="2706177"/>
            <a:ext cx="5070323" cy="2852057"/>
          </a:xfrm>
          <a:prstGeom prst="rect">
            <a:avLst/>
          </a:prstGeom>
        </p:spPr>
      </p:pic>
      <p:pic>
        <p:nvPicPr>
          <p:cNvPr id="11" name="Kép 10" descr="A képen kerék, kültéri, jármű, motorsport látható&#10;&#10;Automatikusan generált leírás">
            <a:extLst>
              <a:ext uri="{FF2B5EF4-FFF2-40B4-BE49-F238E27FC236}">
                <a16:creationId xmlns:a16="http://schemas.microsoft.com/office/drawing/2014/main" id="{87DCDF02-15AD-C55E-252D-C744C7220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2" y="2438640"/>
            <a:ext cx="5081940" cy="338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2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nyíl látható&#10;&#10;Automatikusan generált leírás">
            <a:extLst>
              <a:ext uri="{FF2B5EF4-FFF2-40B4-BE49-F238E27FC236}">
                <a16:creationId xmlns:a16="http://schemas.microsoft.com/office/drawing/2014/main" id="{5E12EACE-9628-A74B-15BC-81E66195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4D502B2-A811-241C-12A8-84955EDF4780}"/>
              </a:ext>
            </a:extLst>
          </p:cNvPr>
          <p:cNvSpPr txBox="1"/>
          <p:nvPr/>
        </p:nvSpPr>
        <p:spPr>
          <a:xfrm>
            <a:off x="91888" y="314315"/>
            <a:ext cx="7993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8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Mi az a formula </a:t>
            </a:r>
            <a:r>
              <a:rPr lang="hu-HU" sz="80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Student</a:t>
            </a:r>
            <a:r>
              <a:rPr lang="hu-HU" sz="8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?</a:t>
            </a:r>
          </a:p>
        </p:txBody>
      </p:sp>
      <p:pic>
        <p:nvPicPr>
          <p:cNvPr id="7" name="Kép 6" descr="A képen kültéri, út, ég, jármű látható&#10;&#10;Automatikusan generált leírás">
            <a:extLst>
              <a:ext uri="{FF2B5EF4-FFF2-40B4-BE49-F238E27FC236}">
                <a16:creationId xmlns:a16="http://schemas.microsoft.com/office/drawing/2014/main" id="{F77F7871-6D6C-7CC4-58E9-3EA3E6D80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9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D732EB3-B36B-46CC-470A-B8E0CB18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20"/>
            <a:ext cx="12027517" cy="588952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7EA388A-EECA-05BA-087C-458940F6A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55" b="31756"/>
          <a:stretch/>
        </p:blipFill>
        <p:spPr>
          <a:xfrm>
            <a:off x="0" y="0"/>
            <a:ext cx="2911546" cy="2930013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AA4F630-EBE6-BBC6-B711-CDD7E60B8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47598"/>
          <a:stretch/>
        </p:blipFill>
        <p:spPr>
          <a:xfrm>
            <a:off x="9438968" y="4680155"/>
            <a:ext cx="2753032" cy="216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522008A-FEAE-8F3F-9AC9-AF03E6AC60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E3BE68C7-E7BC-7E63-7B7D-AAACF73D50BF}"/>
              </a:ext>
            </a:extLst>
          </p:cNvPr>
          <p:cNvSpPr txBox="1"/>
          <p:nvPr/>
        </p:nvSpPr>
        <p:spPr>
          <a:xfrm>
            <a:off x="-44866" y="-155643"/>
            <a:ext cx="8503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9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Elektronikai egység</a:t>
            </a:r>
            <a:endParaRPr lang="hu-HU" sz="82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E0EFE66-2E9A-4DBA-1E17-58BB621EF9CD}"/>
              </a:ext>
            </a:extLst>
          </p:cNvPr>
          <p:cNvSpPr txBox="1"/>
          <p:nvPr/>
        </p:nvSpPr>
        <p:spPr>
          <a:xfrm>
            <a:off x="4206729" y="1872020"/>
            <a:ext cx="930673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60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			      </a:t>
            </a:r>
            <a:r>
              <a:rPr lang="hu-HU" sz="72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hu-HU" sz="7200" b="1" cap="sm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Akku</a:t>
            </a:r>
          </a:p>
          <a:p>
            <a:pPr>
              <a:spcBef>
                <a:spcPts val="1200"/>
              </a:spcBef>
            </a:pPr>
            <a:r>
              <a:rPr lang="hu-HU" sz="60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		    </a:t>
            </a:r>
            <a:r>
              <a:rPr lang="hu-HU" sz="72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hu-HU" sz="7200" b="1" cap="sm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Kötegtervezés</a:t>
            </a:r>
          </a:p>
          <a:p>
            <a:pPr>
              <a:spcBef>
                <a:spcPts val="1200"/>
              </a:spcBef>
            </a:pPr>
            <a:r>
              <a:rPr lang="hu-HU" sz="60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	  </a:t>
            </a:r>
            <a:r>
              <a:rPr lang="hu-HU" sz="72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hu-HU" sz="7200" b="1" cap="sm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Motorvezérlés</a:t>
            </a:r>
          </a:p>
          <a:p>
            <a:pPr>
              <a:spcBef>
                <a:spcPts val="1200"/>
              </a:spcBef>
            </a:pPr>
            <a:r>
              <a:rPr lang="hu-HU" sz="60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</a:t>
            </a:r>
            <a:r>
              <a:rPr lang="hu-HU" sz="54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hu-HU" sz="7200" b="1" cap="sm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Telemetria</a:t>
            </a:r>
            <a:endParaRPr lang="hu-HU" sz="6600" b="1" cap="sm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AD164EF-093B-AA71-A70C-2B745D63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3" b="96628" l="3058" r="95017">
                        <a14:foregroundMark x1="54926" y1="29535" x2="36806" y2="24884"/>
                        <a14:foregroundMark x1="36806" y1="24884" x2="45640" y2="66628"/>
                        <a14:foregroundMark x1="45640" y1="66628" x2="56059" y2="68837"/>
                        <a14:foregroundMark x1="79502" y1="85814" x2="70895" y2="58140"/>
                        <a14:foregroundMark x1="70895" y1="58140" x2="77916" y2="58256"/>
                        <a14:foregroundMark x1="49604" y1="10581" x2="13703" y2="15116"/>
                        <a14:foregroundMark x1="13703" y1="15116" x2="5436" y2="18837"/>
                        <a14:foregroundMark x1="7022" y1="45581" x2="10646" y2="69186"/>
                        <a14:foregroundMark x1="10646" y1="69186" x2="15402" y2="73605"/>
                        <a14:foregroundMark x1="13137" y1="92093" x2="44621" y2="92907"/>
                        <a14:foregroundMark x1="70328" y1="90930" x2="72593" y2="76395"/>
                        <a14:foregroundMark x1="88675" y1="75930" x2="86070" y2="64535"/>
                        <a14:foregroundMark x1="61042" y1="63023" x2="57191" y2="79884"/>
                        <a14:foregroundMark x1="52208" y1="86628" x2="36920" y2="74419"/>
                        <a14:foregroundMark x1="4304" y1="10581" x2="26161" y2="5000"/>
                        <a14:foregroundMark x1="26161" y1="5000" x2="26501" y2="5000"/>
                        <a14:foregroundMark x1="20385" y1="10930" x2="25028" y2="19186"/>
                        <a14:foregroundMark x1="17667" y1="20000" x2="25368" y2="11744"/>
                        <a14:foregroundMark x1="20385" y1="12093" x2="24575" y2="8953"/>
                        <a14:foregroundMark x1="5096" y1="5814" x2="5776" y2="12907"/>
                        <a14:foregroundMark x1="32276" y1="5814" x2="45753" y2="5465"/>
                        <a14:foregroundMark x1="30351" y1="13372" x2="23896" y2="22791"/>
                        <a14:foregroundMark x1="75311" y1="49186" x2="85617" y2="65349"/>
                        <a14:foregroundMark x1="71008" y1="78721" x2="68403" y2="64186"/>
                        <a14:foregroundMark x1="87203" y1="57791" x2="90260" y2="69651"/>
                        <a14:foregroundMark x1="80634" y1="70814" x2="87203" y2="51512"/>
                        <a14:foregroundMark x1="76784" y1="61047" x2="84485" y2="65698"/>
                        <a14:foregroundMark x1="68743" y1="70116" x2="65685" y2="64535"/>
                        <a14:foregroundMark x1="39185" y1="36628" x2="30804" y2="17674"/>
                        <a14:foregroundMark x1="49943" y1="20000" x2="67950" y2="31860"/>
                        <a14:foregroundMark x1="86750" y1="67674" x2="91733" y2="76395"/>
                        <a14:foregroundMark x1="30011" y1="58605" x2="33409" y2="78372"/>
                        <a14:foregroundMark x1="8494" y1="88140" x2="19592" y2="96860"/>
                        <a14:foregroundMark x1="86750" y1="57093" x2="88675" y2="58605"/>
                        <a14:foregroundMark x1="6229" y1="6977" x2="6229" y2="6977"/>
                        <a14:foregroundMark x1="7701" y1="6279" x2="7701" y2="6279"/>
                        <a14:foregroundMark x1="7022" y1="5465" x2="7022" y2="5465"/>
                        <a14:foregroundMark x1="7701" y1="5465" x2="7701" y2="5465"/>
                        <a14:foregroundMark x1="7701" y1="4651" x2="7701" y2="4651"/>
                        <a14:foregroundMark x1="3171" y1="2326" x2="3171" y2="2326"/>
                        <a14:foregroundMark x1="67950" y1="75581" x2="69083" y2="79070"/>
                        <a14:foregroundMark x1="21971" y1="94535" x2="29558" y2="93721"/>
                        <a14:foregroundMark x1="92865" y1="83488" x2="92186" y2="88140"/>
                        <a14:foregroundMark x1="91733" y1="84651" x2="91733" y2="84651"/>
                        <a14:foregroundMark x1="90260" y1="86628" x2="90260" y2="86628"/>
                        <a14:foregroundMark x1="9173" y1="90930" x2="9287" y2="91628"/>
                        <a14:foregroundMark x1="9853" y1="94884" x2="9173" y2="96047"/>
                        <a14:foregroundMark x1="94451" y1="85349" x2="94790" y2="85930"/>
                        <a14:foregroundMark x1="95017" y1="89186" x2="95017" y2="89186"/>
                        <a14:foregroundMark x1="35334" y1="2093" x2="36127" y2="2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5" y="4180423"/>
            <a:ext cx="2562330" cy="249558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E83BA75-332F-AC22-434F-1F8B31F8D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655" y="1765046"/>
            <a:ext cx="4149395" cy="2334034"/>
          </a:xfrm>
          <a:prstGeom prst="rect">
            <a:avLst/>
          </a:prstGeom>
        </p:spPr>
      </p:pic>
      <p:pic>
        <p:nvPicPr>
          <p:cNvPr id="12" name="Kép 11" descr="A képen szöveg, fedett pályás, asztal látható&#10;&#10;Automatikusan generált leírás">
            <a:extLst>
              <a:ext uri="{FF2B5EF4-FFF2-40B4-BE49-F238E27FC236}">
                <a16:creationId xmlns:a16="http://schemas.microsoft.com/office/drawing/2014/main" id="{5EB70004-F6D6-A7E2-3128-0451445024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30139"/>
          <a:stretch/>
        </p:blipFill>
        <p:spPr>
          <a:xfrm>
            <a:off x="186075" y="1697996"/>
            <a:ext cx="4748409" cy="3235954"/>
          </a:xfrm>
          <a:prstGeom prst="rect">
            <a:avLst/>
          </a:prstGeom>
        </p:spPr>
      </p:pic>
      <p:pic>
        <p:nvPicPr>
          <p:cNvPr id="14" name="Kép 13" descr="A képen diagram látható&#10;&#10;Automatikusan generált leírás">
            <a:extLst>
              <a:ext uri="{FF2B5EF4-FFF2-40B4-BE49-F238E27FC236}">
                <a16:creationId xmlns:a16="http://schemas.microsoft.com/office/drawing/2014/main" id="{C8F6459B-FF8C-5B26-710D-1CDB058E91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6" b="6683"/>
          <a:stretch/>
        </p:blipFill>
        <p:spPr>
          <a:xfrm>
            <a:off x="241645" y="1760419"/>
            <a:ext cx="4878914" cy="29936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6CB9D9-A16A-E810-766C-9C0CE708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21" y="1697996"/>
            <a:ext cx="4971437" cy="323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47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522008A-FEAE-8F3F-9AC9-AF03E6AC60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E3BE68C7-E7BC-7E63-7B7D-AAACF73D50BF}"/>
              </a:ext>
            </a:extLst>
          </p:cNvPr>
          <p:cNvSpPr txBox="1"/>
          <p:nvPr/>
        </p:nvSpPr>
        <p:spPr>
          <a:xfrm>
            <a:off x="-44866" y="-155643"/>
            <a:ext cx="8503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9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Elektronikai egység</a:t>
            </a:r>
            <a:endParaRPr lang="hu-HU" sz="82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E0EFE66-2E9A-4DBA-1E17-58BB621EF9CD}"/>
              </a:ext>
            </a:extLst>
          </p:cNvPr>
          <p:cNvSpPr txBox="1"/>
          <p:nvPr/>
        </p:nvSpPr>
        <p:spPr>
          <a:xfrm>
            <a:off x="4206729" y="1872020"/>
            <a:ext cx="930673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60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			      </a:t>
            </a:r>
            <a:r>
              <a:rPr lang="hu-HU" sz="72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hu-HU" sz="7200" b="1" cap="sm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Akku</a:t>
            </a:r>
          </a:p>
          <a:p>
            <a:pPr>
              <a:spcBef>
                <a:spcPts val="1200"/>
              </a:spcBef>
            </a:pPr>
            <a:r>
              <a:rPr lang="hu-HU" sz="60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		    </a:t>
            </a:r>
            <a:r>
              <a:rPr lang="hu-HU" sz="72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hu-HU" sz="7200" b="1" cap="sm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Kötegtervezés</a:t>
            </a:r>
          </a:p>
          <a:p>
            <a:pPr>
              <a:spcBef>
                <a:spcPts val="1200"/>
              </a:spcBef>
            </a:pPr>
            <a:r>
              <a:rPr lang="hu-HU" sz="60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	  </a:t>
            </a:r>
            <a:r>
              <a:rPr lang="hu-HU" sz="72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hu-HU" sz="7200" b="1" cap="sm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Motorvezérlés</a:t>
            </a:r>
          </a:p>
          <a:p>
            <a:pPr>
              <a:spcBef>
                <a:spcPts val="1200"/>
              </a:spcBef>
            </a:pPr>
            <a:r>
              <a:rPr lang="hu-HU" sz="60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</a:t>
            </a:r>
            <a:r>
              <a:rPr lang="hu-HU" sz="5400" dirty="0">
                <a:solidFill>
                  <a:srgbClr val="002060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hu-HU" sz="7200" b="1" cap="small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Telemetria</a:t>
            </a:r>
            <a:endParaRPr lang="hu-HU" sz="6600" b="1" cap="small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AD164EF-093B-AA71-A70C-2B745D63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3" b="96628" l="3058" r="95017">
                        <a14:foregroundMark x1="54926" y1="29535" x2="36806" y2="24884"/>
                        <a14:foregroundMark x1="36806" y1="24884" x2="45640" y2="66628"/>
                        <a14:foregroundMark x1="45640" y1="66628" x2="56059" y2="68837"/>
                        <a14:foregroundMark x1="79502" y1="85814" x2="70895" y2="58140"/>
                        <a14:foregroundMark x1="70895" y1="58140" x2="77916" y2="58256"/>
                        <a14:foregroundMark x1="49604" y1="10581" x2="13703" y2="15116"/>
                        <a14:foregroundMark x1="13703" y1="15116" x2="5436" y2="18837"/>
                        <a14:foregroundMark x1="7022" y1="45581" x2="10646" y2="69186"/>
                        <a14:foregroundMark x1="10646" y1="69186" x2="15402" y2="73605"/>
                        <a14:foregroundMark x1="13137" y1="92093" x2="44621" y2="92907"/>
                        <a14:foregroundMark x1="70328" y1="90930" x2="72593" y2="76395"/>
                        <a14:foregroundMark x1="88675" y1="75930" x2="86070" y2="64535"/>
                        <a14:foregroundMark x1="61042" y1="63023" x2="57191" y2="79884"/>
                        <a14:foregroundMark x1="52208" y1="86628" x2="36920" y2="74419"/>
                        <a14:foregroundMark x1="4304" y1="10581" x2="26161" y2="5000"/>
                        <a14:foregroundMark x1="26161" y1="5000" x2="26501" y2="5000"/>
                        <a14:foregroundMark x1="20385" y1="10930" x2="25028" y2="19186"/>
                        <a14:foregroundMark x1="17667" y1="20000" x2="25368" y2="11744"/>
                        <a14:foregroundMark x1="20385" y1="12093" x2="24575" y2="8953"/>
                        <a14:foregroundMark x1="5096" y1="5814" x2="5776" y2="12907"/>
                        <a14:foregroundMark x1="32276" y1="5814" x2="45753" y2="5465"/>
                        <a14:foregroundMark x1="30351" y1="13372" x2="23896" y2="22791"/>
                        <a14:foregroundMark x1="75311" y1="49186" x2="85617" y2="65349"/>
                        <a14:foregroundMark x1="71008" y1="78721" x2="68403" y2="64186"/>
                        <a14:foregroundMark x1="87203" y1="57791" x2="90260" y2="69651"/>
                        <a14:foregroundMark x1="80634" y1="70814" x2="87203" y2="51512"/>
                        <a14:foregroundMark x1="76784" y1="61047" x2="84485" y2="65698"/>
                        <a14:foregroundMark x1="68743" y1="70116" x2="65685" y2="64535"/>
                        <a14:foregroundMark x1="39185" y1="36628" x2="30804" y2="17674"/>
                        <a14:foregroundMark x1="49943" y1="20000" x2="67950" y2="31860"/>
                        <a14:foregroundMark x1="86750" y1="67674" x2="91733" y2="76395"/>
                        <a14:foregroundMark x1="30011" y1="58605" x2="33409" y2="78372"/>
                        <a14:foregroundMark x1="8494" y1="88140" x2="19592" y2="96860"/>
                        <a14:foregroundMark x1="86750" y1="57093" x2="88675" y2="58605"/>
                        <a14:foregroundMark x1="6229" y1="6977" x2="6229" y2="6977"/>
                        <a14:foregroundMark x1="7701" y1="6279" x2="7701" y2="6279"/>
                        <a14:foregroundMark x1="7022" y1="5465" x2="7022" y2="5465"/>
                        <a14:foregroundMark x1="7701" y1="5465" x2="7701" y2="5465"/>
                        <a14:foregroundMark x1="7701" y1="4651" x2="7701" y2="4651"/>
                        <a14:foregroundMark x1="3171" y1="2326" x2="3171" y2="2326"/>
                        <a14:foregroundMark x1="67950" y1="75581" x2="69083" y2="79070"/>
                        <a14:foregroundMark x1="21971" y1="94535" x2="29558" y2="93721"/>
                        <a14:foregroundMark x1="92865" y1="83488" x2="92186" y2="88140"/>
                        <a14:foregroundMark x1="91733" y1="84651" x2="91733" y2="84651"/>
                        <a14:foregroundMark x1="90260" y1="86628" x2="90260" y2="86628"/>
                        <a14:foregroundMark x1="9173" y1="90930" x2="9287" y2="91628"/>
                        <a14:foregroundMark x1="9853" y1="94884" x2="9173" y2="96047"/>
                        <a14:foregroundMark x1="94451" y1="85349" x2="94790" y2="85930"/>
                        <a14:foregroundMark x1="95017" y1="89186" x2="95017" y2="89186"/>
                        <a14:foregroundMark x1="35334" y1="2093" x2="36127" y2="2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5" y="4180423"/>
            <a:ext cx="2562330" cy="249558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4A75F91-668C-44A7-CB80-86F833596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nyíl látható&#10;&#10;Automatikusan generált leírás">
            <a:extLst>
              <a:ext uri="{FF2B5EF4-FFF2-40B4-BE49-F238E27FC236}">
                <a16:creationId xmlns:a16="http://schemas.microsoft.com/office/drawing/2014/main" id="{B8091F34-EE04-BC0F-D297-50631E2F97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582" cy="6858000"/>
          </a:xfrm>
          <a:prstGeom prst="rect">
            <a:avLst/>
          </a:prstGeom>
        </p:spPr>
      </p:pic>
      <p:sp>
        <p:nvSpPr>
          <p:cNvPr id="2" name="Szövegdoboz 3">
            <a:extLst>
              <a:ext uri="{FF2B5EF4-FFF2-40B4-BE49-F238E27FC236}">
                <a16:creationId xmlns:a16="http://schemas.microsoft.com/office/drawing/2014/main" id="{A69732AD-F554-DD9D-299F-907E5291B186}"/>
              </a:ext>
            </a:extLst>
          </p:cNvPr>
          <p:cNvSpPr txBox="1"/>
          <p:nvPr/>
        </p:nvSpPr>
        <p:spPr>
          <a:xfrm>
            <a:off x="101413" y="-142885"/>
            <a:ext cx="79935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 valós környezet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50E0AF-0BF3-8934-3E38-8B3CA7C56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3" b="96628" l="3058" r="95017">
                        <a14:foregroundMark x1="54926" y1="29535" x2="36806" y2="24884"/>
                        <a14:foregroundMark x1="36806" y1="24884" x2="45640" y2="66628"/>
                        <a14:foregroundMark x1="45640" y1="66628" x2="56059" y2="68837"/>
                        <a14:foregroundMark x1="79502" y1="85814" x2="70895" y2="58140"/>
                        <a14:foregroundMark x1="70895" y1="58140" x2="77916" y2="58256"/>
                        <a14:foregroundMark x1="49604" y1="10581" x2="13703" y2="15116"/>
                        <a14:foregroundMark x1="13703" y1="15116" x2="5436" y2="18837"/>
                        <a14:foregroundMark x1="7022" y1="45581" x2="10646" y2="69186"/>
                        <a14:foregroundMark x1="10646" y1="69186" x2="15402" y2="73605"/>
                        <a14:foregroundMark x1="13137" y1="92093" x2="44621" y2="92907"/>
                        <a14:foregroundMark x1="70328" y1="90930" x2="72593" y2="76395"/>
                        <a14:foregroundMark x1="88675" y1="75930" x2="86070" y2="64535"/>
                        <a14:foregroundMark x1="61042" y1="63023" x2="57191" y2="79884"/>
                        <a14:foregroundMark x1="52208" y1="86628" x2="36920" y2="74419"/>
                        <a14:foregroundMark x1="4304" y1="10581" x2="26161" y2="5000"/>
                        <a14:foregroundMark x1="26161" y1="5000" x2="26501" y2="5000"/>
                        <a14:foregroundMark x1="20385" y1="10930" x2="25028" y2="19186"/>
                        <a14:foregroundMark x1="17667" y1="20000" x2="25368" y2="11744"/>
                        <a14:foregroundMark x1="20385" y1="12093" x2="24575" y2="8953"/>
                        <a14:foregroundMark x1="5096" y1="5814" x2="5776" y2="12907"/>
                        <a14:foregroundMark x1="32276" y1="5814" x2="45753" y2="5465"/>
                        <a14:foregroundMark x1="30351" y1="13372" x2="23896" y2="22791"/>
                        <a14:foregroundMark x1="75311" y1="49186" x2="85617" y2="65349"/>
                        <a14:foregroundMark x1="71008" y1="78721" x2="68403" y2="64186"/>
                        <a14:foregroundMark x1="87203" y1="57791" x2="90260" y2="69651"/>
                        <a14:foregroundMark x1="80634" y1="70814" x2="87203" y2="51512"/>
                        <a14:foregroundMark x1="76784" y1="61047" x2="84485" y2="65698"/>
                        <a14:foregroundMark x1="68743" y1="70116" x2="65685" y2="64535"/>
                        <a14:foregroundMark x1="39185" y1="36628" x2="30804" y2="17674"/>
                        <a14:foregroundMark x1="49943" y1="20000" x2="67950" y2="31860"/>
                        <a14:foregroundMark x1="86750" y1="67674" x2="91733" y2="76395"/>
                        <a14:foregroundMark x1="30011" y1="58605" x2="33409" y2="78372"/>
                        <a14:foregroundMark x1="8494" y1="88140" x2="19592" y2="96860"/>
                        <a14:foregroundMark x1="86750" y1="57093" x2="88675" y2="58605"/>
                        <a14:foregroundMark x1="6229" y1="6977" x2="6229" y2="6977"/>
                        <a14:foregroundMark x1="7701" y1="6279" x2="7701" y2="6279"/>
                        <a14:foregroundMark x1="7022" y1="5465" x2="7022" y2="5465"/>
                        <a14:foregroundMark x1="7701" y1="5465" x2="7701" y2="5465"/>
                        <a14:foregroundMark x1="7701" y1="4651" x2="7701" y2="4651"/>
                        <a14:foregroundMark x1="3171" y1="2326" x2="3171" y2="2326"/>
                        <a14:foregroundMark x1="67950" y1="75581" x2="69083" y2="79070"/>
                        <a14:foregroundMark x1="21971" y1="94535" x2="29558" y2="93721"/>
                        <a14:foregroundMark x1="92865" y1="83488" x2="92186" y2="88140"/>
                        <a14:foregroundMark x1="91733" y1="84651" x2="91733" y2="84651"/>
                        <a14:foregroundMark x1="90260" y1="86628" x2="90260" y2="86628"/>
                        <a14:foregroundMark x1="9173" y1="90930" x2="9287" y2="91628"/>
                        <a14:foregroundMark x1="9853" y1="94884" x2="9173" y2="96047"/>
                        <a14:foregroundMark x1="94451" y1="85349" x2="94790" y2="85930"/>
                        <a14:foregroundMark x1="95017" y1="89186" x2="95017" y2="89186"/>
                        <a14:foregroundMark x1="35334" y1="2093" x2="36127" y2="2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48" y="1961586"/>
            <a:ext cx="2827754" cy="2754097"/>
          </a:xfrm>
          <a:prstGeom prst="rect">
            <a:avLst/>
          </a:prstGeom>
        </p:spPr>
      </p:pic>
      <p:pic>
        <p:nvPicPr>
          <p:cNvPr id="5" name="Picture 2" descr="ESP32 DEVKIT ESP32-WROOM-32 Development Board ESP32 ESP-32S 2.4GHz WiFi+BT  BLE Dual-core Dev Module CP2102 for Arduino DOIT">
            <a:extLst>
              <a:ext uri="{FF2B5EF4-FFF2-40B4-BE49-F238E27FC236}">
                <a16:creationId xmlns:a16="http://schemas.microsoft.com/office/drawing/2014/main" id="{47CCAB67-1A06-EF10-A073-52A5DC08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63" y="1961586"/>
            <a:ext cx="2412598" cy="172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BF2834A9-B94A-8FE1-3822-624589459F8D}"/>
              </a:ext>
            </a:extLst>
          </p:cNvPr>
          <p:cNvCxnSpPr>
            <a:cxnSpLocks/>
          </p:cNvCxnSpPr>
          <p:nvPr/>
        </p:nvCxnSpPr>
        <p:spPr>
          <a:xfrm>
            <a:off x="4115941" y="2758923"/>
            <a:ext cx="1902705" cy="0"/>
          </a:xfrm>
          <a:prstGeom prst="straightConnector1">
            <a:avLst/>
          </a:prstGeom>
          <a:ln w="76200">
            <a:solidFill>
              <a:srgbClr val="2DAA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DA5D5C97-8DF0-F57E-FD6D-B314A9593283}"/>
              </a:ext>
            </a:extLst>
          </p:cNvPr>
          <p:cNvSpPr txBox="1"/>
          <p:nvPr/>
        </p:nvSpPr>
        <p:spPr>
          <a:xfrm>
            <a:off x="4279584" y="2115353"/>
            <a:ext cx="1307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solidFill>
                  <a:srgbClr val="2DAAE1"/>
                </a:solidFill>
              </a:rPr>
              <a:t>XBee</a:t>
            </a:r>
            <a:endParaRPr lang="hu-HU" sz="3200" dirty="0">
              <a:solidFill>
                <a:srgbClr val="2DAAE1"/>
              </a:solidFill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15CB755-E4C8-1443-BCB4-348F761B0985}"/>
              </a:ext>
            </a:extLst>
          </p:cNvPr>
          <p:cNvSpPr txBox="1"/>
          <p:nvPr/>
        </p:nvSpPr>
        <p:spPr>
          <a:xfrm>
            <a:off x="8457020" y="1717116"/>
            <a:ext cx="2658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>
                <a:solidFill>
                  <a:srgbClr val="2DAAE1"/>
                </a:solidFill>
              </a:rPr>
              <a:t>ESP32</a:t>
            </a:r>
            <a:br>
              <a:rPr lang="hu-HU" sz="3200" dirty="0">
                <a:solidFill>
                  <a:srgbClr val="2DAAE1"/>
                </a:solidFill>
              </a:rPr>
            </a:br>
            <a:r>
              <a:rPr lang="hu-HU" sz="3200" dirty="0">
                <a:solidFill>
                  <a:srgbClr val="2DAAE1"/>
                </a:solidFill>
              </a:rPr>
              <a:t>Web Server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90C6F27-140B-E947-4674-29BFC44A8B41}"/>
              </a:ext>
            </a:extLst>
          </p:cNvPr>
          <p:cNvSpPr txBox="1"/>
          <p:nvPr/>
        </p:nvSpPr>
        <p:spPr>
          <a:xfrm>
            <a:off x="9609336" y="3399036"/>
            <a:ext cx="1388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>
                <a:solidFill>
                  <a:srgbClr val="2DAAE1"/>
                </a:solidFill>
              </a:rPr>
              <a:t>UDP</a:t>
            </a:r>
          </a:p>
        </p:txBody>
      </p:sp>
      <p:pic>
        <p:nvPicPr>
          <p:cNvPr id="1030" name="Picture 6" descr="Wifi and Bluetooth, both wireless, what's the difference? - Welcome IT  professional">
            <a:extLst>
              <a:ext uri="{FF2B5EF4-FFF2-40B4-BE49-F238E27FC236}">
                <a16:creationId xmlns:a16="http://schemas.microsoft.com/office/drawing/2014/main" id="{6E6B5ACC-9A58-A003-139C-F91C407E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29852">
            <a:off x="7524937" y="3029800"/>
            <a:ext cx="1898346" cy="189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F8F06A3E-AC65-CC06-6F58-D14BF1C07C0C}"/>
              </a:ext>
            </a:extLst>
          </p:cNvPr>
          <p:cNvGrpSpPr/>
          <p:nvPr/>
        </p:nvGrpSpPr>
        <p:grpSpPr>
          <a:xfrm>
            <a:off x="6608533" y="5343063"/>
            <a:ext cx="1660481" cy="1164408"/>
            <a:chOff x="6434436" y="5346924"/>
            <a:chExt cx="1660481" cy="1164408"/>
          </a:xfrm>
        </p:grpSpPr>
        <p:pic>
          <p:nvPicPr>
            <p:cNvPr id="16" name="Picture 8" descr="Laptop Icon&quot; Images – Browse 2,980 Stock Photos, Vectors, and Video | Adobe  Stock">
              <a:extLst>
                <a:ext uri="{FF2B5EF4-FFF2-40B4-BE49-F238E27FC236}">
                  <a16:creationId xmlns:a16="http://schemas.microsoft.com/office/drawing/2014/main" id="{9A39A99C-0ACF-6B83-43F1-72B0EF684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45" t="22294" r="24248" b="20809"/>
            <a:stretch/>
          </p:blipFill>
          <p:spPr bwMode="auto">
            <a:xfrm>
              <a:off x="6434436" y="5346924"/>
              <a:ext cx="1660481" cy="116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D61CC0F9-D424-7203-588A-0691B2DA1B23}"/>
                </a:ext>
              </a:extLst>
            </p:cNvPr>
            <p:cNvSpPr/>
            <p:nvPr/>
          </p:nvSpPr>
          <p:spPr>
            <a:xfrm>
              <a:off x="6588125" y="5457824"/>
              <a:ext cx="1352550" cy="831851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CF2D2EAD-D5CF-423B-0524-04472E7A2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23448" y="5486158"/>
              <a:ext cx="1284047" cy="724282"/>
            </a:xfrm>
            <a:prstGeom prst="rect">
              <a:avLst/>
            </a:prstGeom>
          </p:spPr>
        </p:pic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0F6F17F6-89FC-8263-3631-893403CDF09A}"/>
              </a:ext>
            </a:extLst>
          </p:cNvPr>
          <p:cNvGrpSpPr/>
          <p:nvPr/>
        </p:nvGrpSpPr>
        <p:grpSpPr>
          <a:xfrm>
            <a:off x="8422703" y="5343063"/>
            <a:ext cx="1660481" cy="1164408"/>
            <a:chOff x="6434436" y="5346924"/>
            <a:chExt cx="1660481" cy="1164408"/>
          </a:xfrm>
        </p:grpSpPr>
        <p:pic>
          <p:nvPicPr>
            <p:cNvPr id="22" name="Picture 8" descr="Laptop Icon&quot; Images – Browse 2,980 Stock Photos, Vectors, and Video | Adobe  Stock">
              <a:extLst>
                <a:ext uri="{FF2B5EF4-FFF2-40B4-BE49-F238E27FC236}">
                  <a16:creationId xmlns:a16="http://schemas.microsoft.com/office/drawing/2014/main" id="{2B20CBDC-0A00-1936-CFF1-9AD49D993D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45" t="22294" r="24248" b="20809"/>
            <a:stretch/>
          </p:blipFill>
          <p:spPr bwMode="auto">
            <a:xfrm>
              <a:off x="6434436" y="5346924"/>
              <a:ext cx="1660481" cy="116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églalap 22">
              <a:extLst>
                <a:ext uri="{FF2B5EF4-FFF2-40B4-BE49-F238E27FC236}">
                  <a16:creationId xmlns:a16="http://schemas.microsoft.com/office/drawing/2014/main" id="{F7F1879B-26E7-4751-5330-438485480A00}"/>
                </a:ext>
              </a:extLst>
            </p:cNvPr>
            <p:cNvSpPr/>
            <p:nvPr/>
          </p:nvSpPr>
          <p:spPr>
            <a:xfrm>
              <a:off x="6588125" y="5457824"/>
              <a:ext cx="1352550" cy="831851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4" name="Kép 23">
              <a:extLst>
                <a:ext uri="{FF2B5EF4-FFF2-40B4-BE49-F238E27FC236}">
                  <a16:creationId xmlns:a16="http://schemas.microsoft.com/office/drawing/2014/main" id="{53A131A0-B407-1D18-EE62-946A8EA7E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23448" y="5486158"/>
              <a:ext cx="1284047" cy="724282"/>
            </a:xfrm>
            <a:prstGeom prst="rect">
              <a:avLst/>
            </a:prstGeom>
          </p:spPr>
        </p:pic>
      </p:grpSp>
      <p:grpSp>
        <p:nvGrpSpPr>
          <p:cNvPr id="25" name="Csoportba foglalás 24">
            <a:extLst>
              <a:ext uri="{FF2B5EF4-FFF2-40B4-BE49-F238E27FC236}">
                <a16:creationId xmlns:a16="http://schemas.microsoft.com/office/drawing/2014/main" id="{21DD714A-58FA-B6C9-E53E-9257BE9B5E4F}"/>
              </a:ext>
            </a:extLst>
          </p:cNvPr>
          <p:cNvGrpSpPr/>
          <p:nvPr/>
        </p:nvGrpSpPr>
        <p:grpSpPr>
          <a:xfrm>
            <a:off x="10236873" y="5343063"/>
            <a:ext cx="1660481" cy="1164408"/>
            <a:chOff x="6434436" y="5346924"/>
            <a:chExt cx="1660481" cy="1164408"/>
          </a:xfrm>
        </p:grpSpPr>
        <p:pic>
          <p:nvPicPr>
            <p:cNvPr id="26" name="Picture 8" descr="Laptop Icon&quot; Images – Browse 2,980 Stock Photos, Vectors, and Video | Adobe  Stock">
              <a:extLst>
                <a:ext uri="{FF2B5EF4-FFF2-40B4-BE49-F238E27FC236}">
                  <a16:creationId xmlns:a16="http://schemas.microsoft.com/office/drawing/2014/main" id="{1F18632E-B040-2EC3-419B-931D14591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45" t="22294" r="24248" b="20809"/>
            <a:stretch/>
          </p:blipFill>
          <p:spPr bwMode="auto">
            <a:xfrm>
              <a:off x="6434436" y="5346924"/>
              <a:ext cx="1660481" cy="116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D1787B-9AD1-F8FA-BB5D-4468EEE190A2}"/>
                </a:ext>
              </a:extLst>
            </p:cNvPr>
            <p:cNvSpPr/>
            <p:nvPr/>
          </p:nvSpPr>
          <p:spPr>
            <a:xfrm>
              <a:off x="6588125" y="5457824"/>
              <a:ext cx="1352550" cy="831851"/>
            </a:xfrm>
            <a:prstGeom prst="rect">
              <a:avLst/>
            </a:pr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8" name="Kép 27">
              <a:extLst>
                <a:ext uri="{FF2B5EF4-FFF2-40B4-BE49-F238E27FC236}">
                  <a16:creationId xmlns:a16="http://schemas.microsoft.com/office/drawing/2014/main" id="{1F0F5435-8841-6344-02EF-02D6C5C8A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23448" y="5486158"/>
              <a:ext cx="1284047" cy="724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40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nyíl látható&#10;&#10;Automatikusan generált leírás">
            <a:extLst>
              <a:ext uri="{FF2B5EF4-FFF2-40B4-BE49-F238E27FC236}">
                <a16:creationId xmlns:a16="http://schemas.microsoft.com/office/drawing/2014/main" id="{B8091F34-EE04-BC0F-D297-50631E2F97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582" cy="6858000"/>
          </a:xfrm>
          <a:prstGeom prst="rect">
            <a:avLst/>
          </a:prstGeom>
        </p:spPr>
      </p:pic>
      <p:sp>
        <p:nvSpPr>
          <p:cNvPr id="2" name="Szövegdoboz 3">
            <a:extLst>
              <a:ext uri="{FF2B5EF4-FFF2-40B4-BE49-F238E27FC236}">
                <a16:creationId xmlns:a16="http://schemas.microsoft.com/office/drawing/2014/main" id="{A69732AD-F554-DD9D-299F-907E5291B186}"/>
              </a:ext>
            </a:extLst>
          </p:cNvPr>
          <p:cNvSpPr txBox="1"/>
          <p:nvPr/>
        </p:nvSpPr>
        <p:spPr>
          <a:xfrm>
            <a:off x="101413" y="-142885"/>
            <a:ext cx="79935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Teszt környezet</a:t>
            </a:r>
          </a:p>
        </p:txBody>
      </p:sp>
      <p:pic>
        <p:nvPicPr>
          <p:cNvPr id="1026" name="Picture 2" descr="Firebase Realtime Database Installation and Setup - Ficode">
            <a:extLst>
              <a:ext uri="{FF2B5EF4-FFF2-40B4-BE49-F238E27FC236}">
                <a16:creationId xmlns:a16="http://schemas.microsoft.com/office/drawing/2014/main" id="{A5447CD3-F0B1-3329-F4DF-8AF0BD48E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6" y="1768199"/>
            <a:ext cx="6296025" cy="269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unkable: Best no code app builder | No code app creation">
            <a:extLst>
              <a:ext uri="{FF2B5EF4-FFF2-40B4-BE49-F238E27FC236}">
                <a16:creationId xmlns:a16="http://schemas.microsoft.com/office/drawing/2014/main" id="{61C0F1DC-A67A-1DAC-DF84-B66C7217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1" y="5093067"/>
            <a:ext cx="5581650" cy="10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szöveg, képernyőkép, szoftver, képernyő látható&#10;&#10;Automatikusan generált leírás">
            <a:extLst>
              <a:ext uri="{FF2B5EF4-FFF2-40B4-BE49-F238E27FC236}">
                <a16:creationId xmlns:a16="http://schemas.microsoft.com/office/drawing/2014/main" id="{02F39920-AFB4-7AA9-05D3-DF2579942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" b="10526"/>
          <a:stretch/>
        </p:blipFill>
        <p:spPr>
          <a:xfrm>
            <a:off x="9097955" y="1511299"/>
            <a:ext cx="2726542" cy="5121283"/>
          </a:xfrm>
          <a:prstGeom prst="rect">
            <a:avLst/>
          </a:prstGeom>
        </p:spPr>
      </p:pic>
      <p:pic>
        <p:nvPicPr>
          <p:cNvPr id="7" name="Kép 6" descr="A képen szöveg, képernyőkép, szoftver, embléma látható&#10;&#10;Automatikusan generált leírás">
            <a:extLst>
              <a:ext uri="{FF2B5EF4-FFF2-40B4-BE49-F238E27FC236}">
                <a16:creationId xmlns:a16="http://schemas.microsoft.com/office/drawing/2014/main" id="{C0251B3F-229B-CB30-3282-240F3C49F5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10526"/>
          <a:stretch/>
        </p:blipFill>
        <p:spPr>
          <a:xfrm>
            <a:off x="9097955" y="1511301"/>
            <a:ext cx="2726542" cy="5121282"/>
          </a:xfrm>
          <a:prstGeom prst="rect">
            <a:avLst/>
          </a:prstGeom>
        </p:spPr>
      </p:pic>
      <p:pic>
        <p:nvPicPr>
          <p:cNvPr id="9" name="Kép 8" descr="A képen szöveg, képernyőkép, szoftver, képernyő látható&#10;&#10;Automatikusan generált leírás">
            <a:extLst>
              <a:ext uri="{FF2B5EF4-FFF2-40B4-BE49-F238E27FC236}">
                <a16:creationId xmlns:a16="http://schemas.microsoft.com/office/drawing/2014/main" id="{5ACE6875-9858-97E5-3B50-F7A701D2F4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" b="10526"/>
          <a:stretch/>
        </p:blipFill>
        <p:spPr>
          <a:xfrm>
            <a:off x="9097955" y="1511300"/>
            <a:ext cx="2726542" cy="512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8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89</Words>
  <Application>Microsoft Office PowerPoint</Application>
  <PresentationFormat>Szélesvásznú</PresentationFormat>
  <Paragraphs>28</Paragraphs>
  <Slides>14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Arial</vt:lpstr>
      <vt:lpstr>Bahnschrift SemiBold Condensed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PPT_Sablon_ERM</dc:title>
  <dc:creator>Üveges Laura</dc:creator>
  <cp:lastModifiedBy>Sikora Dávid Ádám</cp:lastModifiedBy>
  <cp:revision>40</cp:revision>
  <dcterms:created xsi:type="dcterms:W3CDTF">2023-01-27T18:48:11Z</dcterms:created>
  <dcterms:modified xsi:type="dcterms:W3CDTF">2024-04-27T13:38:52Z</dcterms:modified>
</cp:coreProperties>
</file>